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90BA-80B0-4142-8822-58FCD9DE9C6F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381A0-CDC9-4988-9772-FD11DA3FD3A8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819237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90BA-80B0-4142-8822-58FCD9DE9C6F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381A0-CDC9-4988-9772-FD11DA3FD3A8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774532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90BA-80B0-4142-8822-58FCD9DE9C6F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381A0-CDC9-4988-9772-FD11DA3FD3A8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4759445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90BA-80B0-4142-8822-58FCD9DE9C6F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381A0-CDC9-4988-9772-FD11DA3FD3A8}" type="slidenum">
              <a:rPr lang="ru-KZ" smtClean="0"/>
              <a:t>‹#›</a:t>
            </a:fld>
            <a:endParaRPr lang="ru-KZ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011006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90BA-80B0-4142-8822-58FCD9DE9C6F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381A0-CDC9-4988-9772-FD11DA3FD3A8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035402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90BA-80B0-4142-8822-58FCD9DE9C6F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381A0-CDC9-4988-9772-FD11DA3FD3A8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582945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90BA-80B0-4142-8822-58FCD9DE9C6F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381A0-CDC9-4988-9772-FD11DA3FD3A8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6637785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90BA-80B0-4142-8822-58FCD9DE9C6F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381A0-CDC9-4988-9772-FD11DA3FD3A8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266335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90BA-80B0-4142-8822-58FCD9DE9C6F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381A0-CDC9-4988-9772-FD11DA3FD3A8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098633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90BA-80B0-4142-8822-58FCD9DE9C6F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381A0-CDC9-4988-9772-FD11DA3FD3A8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660336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90BA-80B0-4142-8822-58FCD9DE9C6F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381A0-CDC9-4988-9772-FD11DA3FD3A8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780872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90BA-80B0-4142-8822-58FCD9DE9C6F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381A0-CDC9-4988-9772-FD11DA3FD3A8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35639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90BA-80B0-4142-8822-58FCD9DE9C6F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381A0-CDC9-4988-9772-FD11DA3FD3A8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521638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90BA-80B0-4142-8822-58FCD9DE9C6F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381A0-CDC9-4988-9772-FD11DA3FD3A8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17060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90BA-80B0-4142-8822-58FCD9DE9C6F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381A0-CDC9-4988-9772-FD11DA3FD3A8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199939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90BA-80B0-4142-8822-58FCD9DE9C6F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381A0-CDC9-4988-9772-FD11DA3FD3A8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987058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90BA-80B0-4142-8822-58FCD9DE9C6F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381A0-CDC9-4988-9772-FD11DA3FD3A8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469519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54D90BA-80B0-4142-8822-58FCD9DE9C6F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381A0-CDC9-4988-9772-FD11DA3FD3A8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679355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1DF999-5A3E-414D-B06D-9C8D109DA0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447801"/>
            <a:ext cx="8825658" cy="294640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DHCP configuration</a:t>
            </a:r>
            <a:endParaRPr lang="ru-KZ" dirty="0">
              <a:solidFill>
                <a:srgbClr val="92D05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AECE527-FA08-42E0-851D-74EAB840FB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US" dirty="0">
                <a:solidFill>
                  <a:srgbClr val="FFFF00"/>
                </a:solidFill>
              </a:rPr>
              <a:t>The lecture 13</a:t>
            </a:r>
            <a:endParaRPr lang="ru-KZ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214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A66124-4AFE-4DDA-999F-2DBAE80D1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Verification – show </a:t>
            </a:r>
            <a:r>
              <a:rPr lang="en-US" dirty="0" err="1">
                <a:solidFill>
                  <a:srgbClr val="92D050"/>
                </a:solidFill>
              </a:rPr>
              <a:t>ip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dhcp</a:t>
            </a:r>
            <a:r>
              <a:rPr lang="en-US" dirty="0">
                <a:solidFill>
                  <a:srgbClr val="92D050"/>
                </a:solidFill>
              </a:rPr>
              <a:t> pool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E94BF417-FB5A-44E9-BEC4-B9B7332626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5499" y="1671638"/>
            <a:ext cx="8065398" cy="419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437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2BBC52-D8FB-4BC4-93A8-4ACA0F282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Verification – show </a:t>
            </a:r>
            <a:r>
              <a:rPr lang="en-US" dirty="0" err="1">
                <a:solidFill>
                  <a:srgbClr val="92D050"/>
                </a:solidFill>
              </a:rPr>
              <a:t>ip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dhcp</a:t>
            </a:r>
            <a:r>
              <a:rPr lang="en-US" dirty="0">
                <a:solidFill>
                  <a:srgbClr val="92D050"/>
                </a:solidFill>
              </a:rPr>
              <a:t> binding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DFEFDBF-DBBD-4B37-89B1-FE63A08BAF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4897" y="2192703"/>
            <a:ext cx="8947150" cy="130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470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199CE4-F97A-4A2A-8501-F134AF612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>
                <a:solidFill>
                  <a:srgbClr val="92D050"/>
                </a:solidFill>
              </a:rPr>
              <a:t>Option 2: </a:t>
            </a:r>
            <a:r>
              <a:rPr lang="fr-FR" dirty="0" err="1">
                <a:solidFill>
                  <a:srgbClr val="92D050"/>
                </a:solidFill>
              </a:rPr>
              <a:t>External</a:t>
            </a:r>
            <a:r>
              <a:rPr lang="fr-FR" dirty="0">
                <a:solidFill>
                  <a:srgbClr val="92D050"/>
                </a:solidFill>
              </a:rPr>
              <a:t> DHCP Server Configuration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58AFBE0-3937-4742-9B53-74BE1557A6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2155226"/>
            <a:ext cx="8947150" cy="371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3179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58D551-9325-4125-B2D8-B16161855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>
                <a:solidFill>
                  <a:srgbClr val="92D050"/>
                </a:solidFill>
              </a:rPr>
              <a:t>Option 2: </a:t>
            </a:r>
            <a:r>
              <a:rPr lang="fr-FR" dirty="0" err="1">
                <a:solidFill>
                  <a:srgbClr val="92D050"/>
                </a:solidFill>
              </a:rPr>
              <a:t>External</a:t>
            </a:r>
            <a:r>
              <a:rPr lang="fr-FR" dirty="0">
                <a:solidFill>
                  <a:srgbClr val="92D050"/>
                </a:solidFill>
              </a:rPr>
              <a:t> DHCP Server Configuration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72DEE66-BB23-4067-93F6-92EF7AE0AC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0" y="2290456"/>
            <a:ext cx="9136063" cy="3347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659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B47AAE-DD30-4673-BC14-5F7B8681B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Configuring a Cisco Router as a DHCP Client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DBC1166-0A35-4170-A764-F2924BB7A7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6446" y="2388317"/>
            <a:ext cx="8947150" cy="325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9527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645789-F4AF-43F4-8DDD-2980CC434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Configuring a Cisco Router as a DHCP Client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5A58C19-F8F1-42DD-A460-4E3A43EC78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4909" y="2044171"/>
            <a:ext cx="7517823" cy="419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0053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690B52-3966-4E27-AFCC-696885F31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Verification – show </a:t>
            </a:r>
            <a:r>
              <a:rPr lang="en-US" dirty="0" err="1">
                <a:solidFill>
                  <a:srgbClr val="92D050"/>
                </a:solidFill>
              </a:rPr>
              <a:t>dhcp</a:t>
            </a:r>
            <a:r>
              <a:rPr lang="en-US" dirty="0">
                <a:solidFill>
                  <a:srgbClr val="92D050"/>
                </a:solidFill>
              </a:rPr>
              <a:t> lease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4CE06CB-7A35-4CD3-A419-5744FED7A5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1605" y="2013948"/>
            <a:ext cx="9153525" cy="3104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760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1A9F5A-83A8-4AC3-BE31-68CFF4CB9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3591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DHCP – Dynamic Host Configuration Protocol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C27E520D-B142-4F98-9230-3B9765D8CE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7113" y="2328812"/>
            <a:ext cx="8947150" cy="191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006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76B010-A5DD-4F15-A90F-AB8C9F63C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DHCP – Dynamic Host Configuration Protocol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31FF094-A2F4-40E8-A59C-860CB617A7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16763" y="1976438"/>
            <a:ext cx="6663417" cy="419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337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5443AC-61F2-45C3-A151-B6DAB2DCE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DHCP Benefits – Reduced Network Admin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3385F67-3B95-46E1-8ECB-E5E5DCB1D4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8646" y="2322312"/>
            <a:ext cx="8947150" cy="2877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072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5A4B02-F5BE-4BFB-B13E-5FB263FEA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DHCP Benefits - Reliable IP address configuration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500CB3F-53FB-4BBB-9346-4CF03A6432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4240" y="2513253"/>
            <a:ext cx="9288463" cy="1479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66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C1E15A-679D-4277-8E5B-F5B15BEF2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178" y="774451"/>
            <a:ext cx="9404723" cy="10458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DHCP Clients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5598A70-2E31-4B94-A509-628339FBDA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2280740"/>
            <a:ext cx="8947150" cy="1762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339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EED77C-851D-47A2-8032-95FCD2C95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289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DHCP Clients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DAEBF1DB-C683-4D23-807E-E5D950E8D7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3509" y="1997984"/>
            <a:ext cx="9077325" cy="2251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127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02D4D4-A0BB-4769-A318-BD11EE0FC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Option 1: Cisco DHCP Server Configuration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37036C88-94EA-4623-A811-EF088488B8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34553" y="2001838"/>
            <a:ext cx="7103694" cy="419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297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02D4D4-A0BB-4769-A318-BD11EE0FC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Option 1: Cisco DHCP Server Configuration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7A9D70BA-CBC5-471E-B9CC-D3A7BA4A6D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1113" y="2524043"/>
            <a:ext cx="8947150" cy="180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8501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12</TotalTime>
  <Words>95</Words>
  <Application>Microsoft Office PowerPoint</Application>
  <PresentationFormat>Широкоэкранный</PresentationFormat>
  <Paragraphs>17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Century Gothic</vt:lpstr>
      <vt:lpstr>Wingdings 3</vt:lpstr>
      <vt:lpstr>Ион</vt:lpstr>
      <vt:lpstr>DHCP configuration</vt:lpstr>
      <vt:lpstr>DHCP – Dynamic Host Configuration Protocol</vt:lpstr>
      <vt:lpstr>DHCP – Dynamic Host Configuration Protocol</vt:lpstr>
      <vt:lpstr>DHCP Benefits – Reduced Network Admin</vt:lpstr>
      <vt:lpstr>DHCP Benefits - Reliable IP address configuration</vt:lpstr>
      <vt:lpstr>DHCP Clients</vt:lpstr>
      <vt:lpstr>DHCP Clients</vt:lpstr>
      <vt:lpstr>Option 1: Cisco DHCP Server Configuration</vt:lpstr>
      <vt:lpstr>Option 1: Cisco DHCP Server Configuration</vt:lpstr>
      <vt:lpstr>Verification – show ip dhcp pool</vt:lpstr>
      <vt:lpstr>Verification – show ip dhcp binding</vt:lpstr>
      <vt:lpstr>Option 2: External DHCP Server Configuration</vt:lpstr>
      <vt:lpstr>Option 2: External DHCP Server Configuration</vt:lpstr>
      <vt:lpstr>Configuring a Cisco Router as a DHCP Client</vt:lpstr>
      <vt:lpstr>Configuring a Cisco Router as a DHCP Client</vt:lpstr>
      <vt:lpstr>Verification – show dhcp lease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DHCP configuration</dc:title>
  <dc:creator>Владислав Карюкин</dc:creator>
  <cp:lastModifiedBy>Владислав Карюкин</cp:lastModifiedBy>
  <cp:revision>2</cp:revision>
  <dcterms:created xsi:type="dcterms:W3CDTF">2022-01-15T14:20:01Z</dcterms:created>
  <dcterms:modified xsi:type="dcterms:W3CDTF">2022-01-15T14:32:33Z</dcterms:modified>
</cp:coreProperties>
</file>